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6" r:id="rId5"/>
    <p:sldId id="273" r:id="rId6"/>
    <p:sldId id="258" r:id="rId7"/>
    <p:sldId id="262" r:id="rId8"/>
    <p:sldId id="259" r:id="rId9"/>
    <p:sldId id="260" r:id="rId10"/>
    <p:sldId id="267" r:id="rId11"/>
    <p:sldId id="269" r:id="rId12"/>
    <p:sldId id="268" r:id="rId13"/>
    <p:sldId id="264" r:id="rId14"/>
    <p:sldId id="261" r:id="rId15"/>
    <p:sldId id="270" r:id="rId16"/>
    <p:sldId id="271" r:id="rId17"/>
    <p:sldId id="274" r:id="rId18"/>
    <p:sldId id="275" r:id="rId19"/>
    <p:sldId id="277" r:id="rId20"/>
    <p:sldId id="272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053021-3D56-48BD-851F-F9D8DE3EF54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30EF15-6A55-40F5-B07F-F3919F3A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wCsPm9EKms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puNfPo9Dw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GSVu0XvzrQ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10600" cy="4876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Penny drIVE For Scholarships For Girls in Afghanistan 2013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apsnworld.com/afghanistan/map-of-afghanis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loximages.newyork1.vip.townnews.com/phillyburbs.com/content/tncms/assets/v3/editorial/5/5b/55b9559f-935a-519a-93ae-b8f7f80254c9/507e0d66844ce.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2.gstatic.com/images?q=tbn:ANd9GcQ4Qc-jJP3_7YDWTwB-teDqIWdBEKxdlsWyrJk1lgCgaMNNR3g5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486400" cy="3250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8458200" cy="270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H="1" flipV="1">
            <a:off x="-304800" y="381000"/>
            <a:ext cx="967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What We Can Do? </a:t>
            </a:r>
            <a:endParaRPr lang="en-US" sz="8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4999"/>
            <a:ext cx="7772400" cy="4682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Raise money for penny drive to get scholarships  </a:t>
            </a:r>
            <a:endParaRPr lang="en-US" sz="6000" dirty="0"/>
          </a:p>
        </p:txBody>
      </p:sp>
      <p:pic>
        <p:nvPicPr>
          <p:cNvPr id="4" name="Picture 3" descr="DSC02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6288684" cy="4134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s://encrypted-tbn2.gstatic.com/images?q=tbn:ANd9GcSASG9Xkih_lhA4A_kQWmWVehYUo7X_UzC_EiOQoepBfrniv_qC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4261221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What the scholarships provide in one month?  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Tuition for Afghan girls to attend SOLA</a:t>
            </a:r>
            <a:endParaRPr lang="en-US" sz="5400" dirty="0"/>
          </a:p>
        </p:txBody>
      </p:sp>
      <p:pic>
        <p:nvPicPr>
          <p:cNvPr id="4" name="Picture 2" descr="https://encrypted-tbn2.gstatic.com/images?q=tbn:ANd9GcQ4Qc-jJP3_7YDWTwB-teDqIWdBEKxdlsWyrJk1lgCgaMNNR3g5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3124200" cy="1850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85725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1" y="-457200"/>
            <a:ext cx="11013897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Helping them hurts the Taliban and makes things easier for our troops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9200"/>
            <a:ext cx="9324975" cy="93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410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Free donuts for the homeroom who  raises the  most money in each school.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Also,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I Am </a:t>
            </a:r>
            <a:r>
              <a:rPr lang="en-US" sz="4800" dirty="0" err="1" smtClean="0">
                <a:solidFill>
                  <a:schemeClr val="bg1"/>
                </a:solidFill>
              </a:rPr>
              <a:t>Malala</a:t>
            </a:r>
            <a:r>
              <a:rPr lang="en-US" sz="4800" dirty="0" smtClean="0">
                <a:solidFill>
                  <a:schemeClr val="bg1"/>
                </a:solidFill>
              </a:rPr>
              <a:t> Tee Shirt Sale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3600"/>
            <a:ext cx="64008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RQccMNIfz6l3OdPrYpxZEk8LaOnVu8GsO1QnWSmRIihAS21C5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3429000" cy="35298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3429000"/>
          </a:xfrm>
        </p:spPr>
        <p:txBody>
          <a:bodyPr>
            <a:noAutofit/>
          </a:bodyPr>
          <a:lstStyle/>
          <a:p>
            <a:r>
              <a:rPr lang="en-US" sz="4800" u="sng" dirty="0" smtClean="0">
                <a:solidFill>
                  <a:schemeClr val="tx1"/>
                </a:solidFill>
              </a:rPr>
              <a:t>Sponsored By</a:t>
            </a:r>
            <a:r>
              <a:rPr lang="en-US" sz="4800" dirty="0" smtClean="0">
                <a:solidFill>
                  <a:schemeClr val="tx1"/>
                </a:solidFill>
              </a:rPr>
              <a:t>: 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Springville Students For Human Rights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opnews.in/usa/files/hand-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9229" y="0"/>
            <a:ext cx="9583229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Can Make A Difference All Around The World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609600"/>
            <a:ext cx="472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/>
              <a:t>Distribute handouts to each class.</a:t>
            </a:r>
            <a:endParaRPr lang="en-US" sz="8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39624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SASG9Xkih_lhA4A_kQWmWVehYUo7X_UzC_EiOQoepBfrniv_q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5094938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Bring in your pennies tomorrow and order a tee shirt if you’d like!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895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Thank you for your time!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nwlc-clfn.liberal.ca/files/2012/10/malala-yousafzai-pictures-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5400" y="-3505200"/>
            <a:ext cx="12390229" cy="103632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219200" y="5410200"/>
            <a:ext cx="8229600" cy="1143000"/>
          </a:xfrm>
        </p:spPr>
        <p:txBody>
          <a:bodyPr/>
          <a:lstStyle/>
          <a:p>
            <a:r>
              <a:rPr lang="en-US" sz="40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Malala</a:t>
            </a:r>
            <a: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0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Yousafzai</a:t>
            </a:r>
            <a: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.infoplease.com/images/mpak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829800" cy="73860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28600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See video </a:t>
            </a:r>
            <a:r>
              <a:rPr lang="en-US" dirty="0" smtClean="0"/>
              <a:t>about </a:t>
            </a:r>
            <a:r>
              <a:rPr lang="en-US" dirty="0" err="1" smtClean="0"/>
              <a:t>Malala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30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0" y="228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The Taliban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481901.r1.cf2.rackcdn.com/wp-content/uploads/2012/10/malala-yousufz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s3.mm.bing.net/th?id=H.4667195825849018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4689" y="0"/>
            <a:ext cx="103386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cdn.criticalppp.com/wp-content/uploads/2012/10/malal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See Video </a:t>
            </a:r>
            <a:r>
              <a:rPr lang="en-US" dirty="0" smtClean="0"/>
              <a:t>on Recovery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oomischaffee.org/uploaded/DSC_0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714375"/>
            <a:ext cx="11430000" cy="7572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1371600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66143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+mj-lt"/>
                <a:hlinkClick r:id="rId3"/>
              </a:rPr>
              <a:t>See a video </a:t>
            </a:r>
            <a:r>
              <a:rPr lang="en-US" sz="4800" dirty="0" smtClean="0">
                <a:latin typeface="+mj-lt"/>
              </a:rPr>
              <a:t>of</a:t>
            </a:r>
          </a:p>
          <a:p>
            <a:r>
              <a:rPr lang="en-US" sz="4800" dirty="0" smtClean="0">
                <a:latin typeface="+mj-lt"/>
              </a:rPr>
              <a:t>Shabana Basij-Rasikh </a:t>
            </a:r>
            <a:endParaRPr lang="en-US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</TotalTime>
  <Words>128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Penny drIVE For Scholarships For Girls in Afghanistan 2013</vt:lpstr>
      <vt:lpstr>Sponsored By:  Springville Students For Human Rights</vt:lpstr>
      <vt:lpstr>Malala Yousafzai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What the scholarships provide in one month?  </vt:lpstr>
      <vt:lpstr>Tuition for Afghan girls to attend SOLA</vt:lpstr>
      <vt:lpstr>Slide 17</vt:lpstr>
      <vt:lpstr>Slide 18</vt:lpstr>
      <vt:lpstr>Slide 19</vt:lpstr>
      <vt:lpstr>We Can Make A Difference All Around The World</vt:lpstr>
      <vt:lpstr>Slide 21</vt:lpstr>
      <vt:lpstr>Slide 22</vt:lpstr>
    </vt:vector>
  </TitlesOfParts>
  <Company>Springville-Griffith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Penny drIVE For Scholarships For Afghanistan Girls</dc:title>
  <dc:creator>Springville Griffith</dc:creator>
  <cp:lastModifiedBy>abeiter</cp:lastModifiedBy>
  <cp:revision>19</cp:revision>
  <dcterms:created xsi:type="dcterms:W3CDTF">2013-02-07T18:37:29Z</dcterms:created>
  <dcterms:modified xsi:type="dcterms:W3CDTF">2013-02-13T19:31:36Z</dcterms:modified>
</cp:coreProperties>
</file>